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19588" cy="4319588"/>
  <p:notesSz cx="6858000" cy="9144000"/>
  <p:defaultTextStyle>
    <a:defPPr>
      <a:defRPr lang="en-US"/>
    </a:defPPr>
    <a:lvl1pPr marL="0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1pPr>
    <a:lvl2pPr marL="207340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2pPr>
    <a:lvl3pPr marL="414680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3pPr>
    <a:lvl4pPr marL="62202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4pPr>
    <a:lvl5pPr marL="82936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5pPr>
    <a:lvl6pPr marL="103670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6pPr>
    <a:lvl7pPr marL="124404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7pPr>
    <a:lvl8pPr marL="145138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8pPr>
    <a:lvl9pPr marL="1658722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 userDrawn="1">
          <p15:clr>
            <a:srgbClr val="A4A3A4"/>
          </p15:clr>
        </p15:guide>
        <p15:guide id="2" pos="13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708" y="64"/>
      </p:cViewPr>
      <p:guideLst>
        <p:guide orient="horz" pos="1361"/>
        <p:guide pos="1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706933"/>
            <a:ext cx="3671650" cy="1503857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2268784"/>
            <a:ext cx="3239691" cy="1042900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00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4826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229978"/>
            <a:ext cx="931411" cy="36606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229978"/>
            <a:ext cx="2740239" cy="36606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583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991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1076899"/>
            <a:ext cx="3725645" cy="1796828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2890725"/>
            <a:ext cx="3725645" cy="944910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887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1149890"/>
            <a:ext cx="1835825" cy="27407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1149890"/>
            <a:ext cx="1835825" cy="27407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7058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29979"/>
            <a:ext cx="3725645" cy="8349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1058899"/>
            <a:ext cx="1827388" cy="51895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577849"/>
            <a:ext cx="1827388" cy="23207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1058899"/>
            <a:ext cx="1836388" cy="51895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577849"/>
            <a:ext cx="1836388" cy="23207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3377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2111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7912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87972"/>
            <a:ext cx="1393180" cy="1007904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621942"/>
            <a:ext cx="2186791" cy="3069707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295877"/>
            <a:ext cx="1393180" cy="2400771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613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87972"/>
            <a:ext cx="1393180" cy="1007904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621942"/>
            <a:ext cx="2186791" cy="3069707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295877"/>
            <a:ext cx="1393180" cy="2400771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6177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229979"/>
            <a:ext cx="3725645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1149890"/>
            <a:ext cx="3725645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4003619"/>
            <a:ext cx="97190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05C6-468B-4464-914F-DBEE18BFD661}" type="datetimeFigureOut">
              <a:rPr lang="en-PH" smtClean="0"/>
              <a:t>12/9/2017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4003619"/>
            <a:ext cx="1457861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4003619"/>
            <a:ext cx="97190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E81F-BB3F-4ACD-AA96-87AA537AA48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431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63" y="242949"/>
            <a:ext cx="2819129" cy="291654"/>
          </a:xfrm>
        </p:spPr>
        <p:txBody>
          <a:bodyPr>
            <a:noAutofit/>
          </a:bodyPr>
          <a:lstStyle/>
          <a:p>
            <a:r>
              <a:rPr lang="en-PH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or Richard" panose="02080502050505020702" pitchFamily="18" charset="0"/>
              </a:rPr>
              <a:t>FAR EASTERN UNIVERSITY</a:t>
            </a:r>
            <a:endParaRPr lang="en-PH" sz="3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7468" y="392597"/>
            <a:ext cx="2993007" cy="24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Poor Richard" panose="02080502050505020702" pitchFamily="18" charset="0"/>
              </a:rPr>
              <a:t>Institute of Arts &amp; </a:t>
            </a:r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oor Richard" panose="02080502050505020702" pitchFamily="18" charset="0"/>
              </a:rPr>
              <a:t>Sciences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latin typeface="Poor Richard" panose="02080502050505020702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4928" y="1148065"/>
            <a:ext cx="3991319" cy="61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1200" b="1" i="1" dirty="0">
                <a:latin typeface="Palatino Linotype" panose="02040502050505030304" pitchFamily="18" charset="0"/>
              </a:rPr>
              <a:t>HINDI LANG BASTA LARO</a:t>
            </a:r>
            <a:r>
              <a:rPr lang="en-PH" sz="1200" b="1" dirty="0">
                <a:latin typeface="Palatino Linotype" panose="02040502050505030304" pitchFamily="18" charset="0"/>
              </a:rPr>
              <a:t>: HOW BETTING IN </a:t>
            </a:r>
            <a:r>
              <a:rPr lang="en-PH" sz="1200" b="1" i="1" dirty="0">
                <a:latin typeface="Palatino Linotype" panose="02040502050505030304" pitchFamily="18" charset="0"/>
              </a:rPr>
              <a:t>DOTA 2</a:t>
            </a:r>
            <a:r>
              <a:rPr lang="en-PH" sz="1200" b="1" dirty="0">
                <a:latin typeface="Palatino Linotype" panose="02040502050505030304" pitchFamily="18" charset="0"/>
              </a:rPr>
              <a:t> SHAPES THE IDENTITIES AND INTERACTIONS OF KNIGHTS</a:t>
            </a:r>
            <a:endParaRPr lang="en-PH" sz="1200" dirty="0">
              <a:latin typeface="Palatino Linotype" panose="0204050205050503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4285" y="203525"/>
            <a:ext cx="3252605" cy="607847"/>
            <a:chOff x="626356" y="58389"/>
            <a:chExt cx="3252605" cy="6078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2895" y="58389"/>
              <a:ext cx="666066" cy="58533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356" y="80905"/>
              <a:ext cx="439438" cy="585331"/>
            </a:xfrm>
            <a:prstGeom prst="rect">
              <a:avLst/>
            </a:prstGeom>
          </p:spPr>
        </p:pic>
      </p:grpSp>
      <p:sp>
        <p:nvSpPr>
          <p:cNvPr id="8" name="Subtitle 2"/>
          <p:cNvSpPr txBox="1">
            <a:spLocks/>
          </p:cNvSpPr>
          <p:nvPr/>
        </p:nvSpPr>
        <p:spPr>
          <a:xfrm>
            <a:off x="385464" y="522812"/>
            <a:ext cx="3354209" cy="361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oor Richard" panose="02080502050505020702" pitchFamily="18" charset="0"/>
              </a:rPr>
              <a:t>Department </a:t>
            </a:r>
            <a:r>
              <a:rPr lang="en-PH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Poor Richard" panose="02080502050505020702" pitchFamily="18" charset="0"/>
              </a:rPr>
              <a:t>of Communication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85163" y="2025631"/>
            <a:ext cx="3350847" cy="800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CAMILLE O. CABRITO</a:t>
            </a:r>
          </a:p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ADOLFO JR. S. DAROY</a:t>
            </a:r>
          </a:p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MIA NOREEN J. DAYAO</a:t>
            </a:r>
          </a:p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CLARIELE JERRINA S. GATDULA</a:t>
            </a:r>
          </a:p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RONALYN B. PORDAN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34285" y="3210801"/>
            <a:ext cx="3350847" cy="52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DEPARTMENT OF COMMUNICATION</a:t>
            </a:r>
          </a:p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Far Eastern University</a:t>
            </a:r>
          </a:p>
          <a:p>
            <a:pPr>
              <a:spcBef>
                <a:spcPts val="0"/>
              </a:spcBef>
            </a:pPr>
            <a:r>
              <a:rPr lang="en-PH" sz="1000" dirty="0">
                <a:latin typeface="Palatino Linotype" panose="02040502050505030304" pitchFamily="18" charset="0"/>
              </a:rPr>
              <a:t>N. Reyes Sr. St., </a:t>
            </a:r>
            <a:r>
              <a:rPr lang="en-PH" sz="1000" dirty="0" err="1">
                <a:latin typeface="Palatino Linotype" panose="02040502050505030304" pitchFamily="18" charset="0"/>
              </a:rPr>
              <a:t>Sampaloc</a:t>
            </a:r>
            <a:r>
              <a:rPr lang="en-PH" sz="1000" dirty="0">
                <a:latin typeface="Palatino Linotype" panose="02040502050505030304" pitchFamily="18" charset="0"/>
              </a:rPr>
              <a:t>, Manila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08669" y="3889032"/>
            <a:ext cx="1703837" cy="251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PH" sz="1000" dirty="0" smtClean="0">
                <a:latin typeface="Palatino Linotype" panose="02040502050505030304" pitchFamily="18" charset="0"/>
              </a:rPr>
              <a:t>OCTOBER 2015</a:t>
            </a:r>
            <a:endParaRPr lang="en-PH" sz="1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7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70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Palatino Linotype</vt:lpstr>
      <vt:lpstr>Poor Richard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Lee Panela</dc:creator>
  <cp:lastModifiedBy>Karen Lee Panela</cp:lastModifiedBy>
  <cp:revision>10</cp:revision>
  <dcterms:created xsi:type="dcterms:W3CDTF">2017-10-31T12:11:08Z</dcterms:created>
  <dcterms:modified xsi:type="dcterms:W3CDTF">2017-12-09T02:07:38Z</dcterms:modified>
</cp:coreProperties>
</file>